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66" r:id="rId4"/>
    <p:sldId id="275" r:id="rId5"/>
    <p:sldId id="257" r:id="rId6"/>
    <p:sldId id="267" r:id="rId7"/>
    <p:sldId id="281" r:id="rId8"/>
    <p:sldId id="258" r:id="rId9"/>
    <p:sldId id="268" r:id="rId10"/>
    <p:sldId id="276" r:id="rId11"/>
    <p:sldId id="259" r:id="rId12"/>
    <p:sldId id="280" r:id="rId13"/>
    <p:sldId id="271" r:id="rId14"/>
    <p:sldId id="260" r:id="rId15"/>
    <p:sldId id="279" r:id="rId16"/>
    <p:sldId id="274" r:id="rId17"/>
    <p:sldId id="262" r:id="rId18"/>
    <p:sldId id="263" r:id="rId19"/>
    <p:sldId id="282" r:id="rId20"/>
    <p:sldId id="264" r:id="rId21"/>
    <p:sldId id="278" r:id="rId22"/>
    <p:sldId id="265" r:id="rId23"/>
    <p:sldId id="269" r:id="rId24"/>
    <p:sldId id="283" r:id="rId25"/>
    <p:sldId id="270" r:id="rId26"/>
    <p:sldId id="277" r:id="rId27"/>
    <p:sldId id="272" r:id="rId28"/>
    <p:sldId id="261" r:id="rId29"/>
    <p:sldId id="273" r:id="rId30"/>
    <p:sldId id="284" r:id="rId3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B85C5D-82DD-4230-BBC4-38E5E0353A7D}" v="4" dt="2023-10-13T12:14:18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rijhof, R." userId="493244ba-cad1-4c73-a0ee-d7e455cdea3b" providerId="ADAL" clId="{A0B85C5D-82DD-4230-BBC4-38E5E0353A7D}"/>
    <pc:docChg chg="modSld">
      <pc:chgData name="Vrijhof, R." userId="493244ba-cad1-4c73-a0ee-d7e455cdea3b" providerId="ADAL" clId="{A0B85C5D-82DD-4230-BBC4-38E5E0353A7D}" dt="2023-10-13T12:14:18.387" v="3" actId="20577"/>
      <pc:docMkLst>
        <pc:docMk/>
      </pc:docMkLst>
      <pc:sldChg chg="modSp">
        <pc:chgData name="Vrijhof, R." userId="493244ba-cad1-4c73-a0ee-d7e455cdea3b" providerId="ADAL" clId="{A0B85C5D-82DD-4230-BBC4-38E5E0353A7D}" dt="2023-10-13T12:14:18.387" v="3" actId="20577"/>
        <pc:sldMkLst>
          <pc:docMk/>
          <pc:sldMk cId="417524603" sldId="284"/>
        </pc:sldMkLst>
        <pc:spChg chg="mod">
          <ac:chgData name="Vrijhof, R." userId="493244ba-cad1-4c73-a0ee-d7e455cdea3b" providerId="ADAL" clId="{A0B85C5D-82DD-4230-BBC4-38E5E0353A7D}" dt="2023-10-13T12:14:18.387" v="3" actId="20577"/>
          <ac:spMkLst>
            <pc:docMk/>
            <pc:sldMk cId="417524603" sldId="284"/>
            <ac:spMk id="2" creationId="{9A5D9BC6-DB7C-02E7-16BE-1A6693104B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B3B56-2F55-985A-C49A-0DCB271B1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31BADB-04E5-A825-03A8-B2A629DFD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60BFBD-5EF3-FE0F-1899-F096CD8A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40D5A9-C10E-EE6A-81A8-03DF790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EAAA95-F7D6-6311-48E5-600E44C4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57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1317B-A202-0448-F97D-E267CDA4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B351B7-B435-6F37-51A8-A8998A12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D70AC5-857F-BFD5-5BE8-B0364FB7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C76CCA-9834-59B0-C2DD-5020090D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6EBD28-A2F7-9029-1A7C-6BB719F0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8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A9DB275-EB7B-1B72-F4C7-74C73885E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14F7AA-40E2-D6B4-EE55-49A97D1D8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7BAC21-F825-AC28-E419-A6A0F596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2DFB9B-C04C-6B00-CC99-99EF523D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7638EE-6FD8-8F6F-79B5-64A66BBD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80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EE11D-F89D-16F1-97C8-68A9B4152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57481E-51C4-A913-DCAD-065DB559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558A190-96FE-D630-75E1-26316DCE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80B51D-3C0D-6683-3B46-A37C0023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A91C47-102D-B5A3-EA4D-A8B83130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18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90A5D6-64A0-D416-97DA-3D2DC936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A4259F-731F-A5F1-3001-075C1FD7D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4BD8C0-76ED-A0CC-E8B0-AA26077C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3CE2BD-5B93-7C77-9910-AF9F6857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4CC3B0-206F-D455-84EA-A49EFD1A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94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FB643-26D1-23FA-F785-245F5F88E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6A8533-0EF2-235F-B4C2-9E525084E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942587-3EB2-00BA-2066-C49D8F93E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062764-92BF-C9AA-450D-449B73ACF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62CE83-EBE6-4A0F-D2A5-6A4DB24B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D5DE6B3-8843-25DF-FC48-6844B26D4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085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A2955-E521-BD4D-F84D-AF3129DB9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DD23AD-8286-F0C6-8B03-67453A454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C3BFF83-40BE-60C2-CCD3-D9B256D68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EED57D3-D2D6-E19C-08EA-A19426E39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9625B6-9469-7F9E-0515-213BE556D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C1F092F-56AA-8074-D5AD-9482461FB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79A819-6505-84B0-9193-632F1AEA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3E77CBE-5840-55C5-AE30-BB19A5B2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812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397B0-D6D3-2AEE-18D1-28464C62A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D6F906F-E797-69A6-98B2-A4F2E1648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0D70985-559F-9D6E-C57E-15047B849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97327F-9F54-7710-2DEB-6F5899FA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5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B0318C5-E856-4299-9E63-1ACB3FA4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093A8D9-04D4-67E1-7902-B8863699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46E6903-3040-485C-3BEB-40EFBCC8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746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227EF-1C0D-78D2-EADE-612E3CF52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FF0B3B-C3F9-CFC4-69F6-748D3E303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455B449-F2A0-2E50-35CC-C0122D59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AB98F2-40C4-AF49-939D-3921828F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0DB35C-A5BF-32F6-B436-BB64737F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15F4608-33C9-D6E2-9F61-53F9738D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06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41B9F-69A3-81CD-79E7-FC77B2381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BB2B4E0-0F03-A0F4-89F5-27479EBA8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ED0288-F35E-9846-4B11-545305DD7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3D3FC0-1CAB-B7E6-E6A3-A600F35E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E8BDBB-1B56-779E-148E-16762306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E1431F-20DD-D71E-1F57-D45579A8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11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408449C-6EAA-DEAC-F1EB-811E01780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26FC1D-062D-5605-6228-85D15F60E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8A1A04-30AD-8A4B-1507-CB232695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DEBD-037E-4C52-9AF1-A09BA40A1C20}" type="datetimeFigureOut">
              <a:rPr lang="nl-NL" smtClean="0"/>
              <a:t>13-10-2023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12721D-4808-325C-D129-1E4C28EC4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3F7261-A87D-AD4B-82E2-D1E6C8CE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A71C0-15AC-4833-B75A-A3431B1273C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98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038" name="Freeform: Shape 1037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pic>
        <p:nvPicPr>
          <p:cNvPr id="1028" name="Picture 4" descr="Bingo Online kopen - Microsoft Store nl-NL">
            <a:extLst>
              <a:ext uri="{FF2B5EF4-FFF2-40B4-BE49-F238E27FC236}">
                <a16:creationId xmlns:a16="http://schemas.microsoft.com/office/drawing/2014/main" id="{24D57A1B-7237-50F9-94BE-9E9354665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533" y="0"/>
            <a:ext cx="12462933" cy="701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23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0,7689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8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÷2+1,5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977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6,60498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53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18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1212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321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nl-NL" sz="1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3+8</m:t>
                          </m:r>
                        </m:e>
                      </m:d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37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47,96235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2576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120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2222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768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48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÷(24−5×0)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4989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(4+5)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×(33÷3)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6236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5,27308594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l="-5648" r="-3012"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124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524000" y="2649482"/>
                <a:ext cx="9144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2+3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524000" y="2649482"/>
                <a:ext cx="9144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829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4+3</m:t>
                          </m:r>
                          <m:r>
                            <a:rPr lang="nl-NL" sz="1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d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41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7,785091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816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÷(4+3×2)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086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49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606" b="-161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66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9,9850526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l="-1054"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444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74883"/>
                <a:ext cx="12192000" cy="1508234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1+2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74883"/>
                <a:ext cx="12192000" cy="1508234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587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4,70824936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l="-5648" r="-3012"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463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54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2222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230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9+(8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÷4+2)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9402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310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1212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09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60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1212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43475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7,9850526</a:t>
                </a:r>
              </a:p>
            </p:txBody>
          </p:sp>
        </mc:Choice>
        <mc:Fallback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l="-1054"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52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3,326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46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24−(3+1)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210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80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1212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31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𝑅𝑜𝑛𝑑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𝑎𝑓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𝑜𝑝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a:rPr lang="nl-NL" sz="115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𝑑𝑒𝑐𝑖𝑚𝑎𝑎𝑙</m:t>
                      </m:r>
                    </m:oMath>
                  </m:oMathPara>
                </a14:m>
                <a:br>
                  <a:rPr lang="nl-NL" sz="11500" dirty="0"/>
                </a:br>
                <a:br>
                  <a:rPr lang="nl-NL" sz="11500" dirty="0"/>
                </a:br>
                <a:r>
                  <a:rPr lang="nl-NL" sz="11500" dirty="0"/>
                  <a:t>1,89612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049517" y="197069"/>
                <a:ext cx="8092966" cy="6463862"/>
              </a:xfrm>
              <a:blipFill>
                <a:blip r:embed="rId2"/>
                <a:stretch>
                  <a:fillRect b="-129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01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×2+24÷2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2649482"/>
                <a:ext cx="12192000" cy="155903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56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sz="115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sz="11500" b="0" i="1" smtClean="0">
                          <a:latin typeface="Cambria Math" panose="02040503050406030204" pitchFamily="18" charset="0"/>
                        </a:rPr>
                        <m:t> 36</m:t>
                      </m:r>
                    </m:oMath>
                  </m:oMathPara>
                </a14:m>
                <a:endParaRPr lang="nl-NL" sz="11500" dirty="0"/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A5D9BC6-DB7C-02E7-16BE-1A6693104B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0" y="1920766"/>
                <a:ext cx="12192000" cy="3016468"/>
              </a:xfrm>
              <a:blipFill>
                <a:blip r:embed="rId2"/>
                <a:stretch>
                  <a:fillRect t="-606" b="-14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2445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151</Words>
  <Application>Microsoft Office PowerPoint</Application>
  <PresentationFormat>Breedbeeld</PresentationFormat>
  <Paragraphs>29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6" baseType="lpstr">
      <vt:lpstr>Meiryo</vt:lpstr>
      <vt:lpstr>Arial</vt:lpstr>
      <vt:lpstr>Calibri</vt:lpstr>
      <vt:lpstr>Calibri Light</vt:lpstr>
      <vt:lpstr>Cambria Math</vt:lpstr>
      <vt:lpstr>Kantoorthema</vt:lpstr>
      <vt:lpstr>PowerPoint-presentatie</vt:lpstr>
      <vt:lpstr>2+3×4</vt:lpstr>
      <vt:lpstr>2/3  van 60</vt:lpstr>
      <vt:lpstr>Rond af op  1 decimaal  3,326</vt:lpstr>
      <vt:lpstr>24-(3+1)×4</vt:lpstr>
      <vt:lpstr>1/5  van 80</vt:lpstr>
      <vt:lpstr>Rond af op  2 decimaal  1,89612</vt:lpstr>
      <vt:lpstr>3×2+24÷2</vt:lpstr>
      <vt:lpstr>3/4  van 36</vt:lpstr>
      <vt:lpstr>Rond af op  1 decimaal  0,7689</vt:lpstr>
      <vt:lpstr>11÷2+1,5</vt:lpstr>
      <vt:lpstr>Rond af op  2 decimaal  6,60498</vt:lpstr>
      <vt:lpstr>2/9  van 18</vt:lpstr>
      <vt:lpstr>5×(3+8)-9</vt:lpstr>
      <vt:lpstr>Rond af op  1 decimaal  47,96235</vt:lpstr>
      <vt:lpstr>5/8  van 120</vt:lpstr>
      <vt:lpstr>48÷(24-5×0)</vt:lpstr>
      <vt:lpstr>(4+5)×(33÷3)</vt:lpstr>
      <vt:lpstr>Rond af op  2 decimaal  5,27308594</vt:lpstr>
      <vt:lpstr>(4+3×2)-10</vt:lpstr>
      <vt:lpstr>Rond af op  1 decimaal  7,785091</vt:lpstr>
      <vt:lpstr>120÷(4+3×2)</vt:lpstr>
      <vt:lpstr>4/7  van 49</vt:lpstr>
      <vt:lpstr>Rond af op  2 decimaal  9,9850526</vt:lpstr>
      <vt:lpstr>1+2</vt:lpstr>
      <vt:lpstr>Rond af op  1 decimaal  4,70824936</vt:lpstr>
      <vt:lpstr>5/6  van 54</vt:lpstr>
      <vt:lpstr>9+(8÷4+2)</vt:lpstr>
      <vt:lpstr>3/10  van 310</vt:lpstr>
      <vt:lpstr>Rond af op  1 decimaal  7,9850526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Vrijhof, R.</dc:creator>
  <cp:lastModifiedBy>Vrijhof, R.</cp:lastModifiedBy>
  <cp:revision>1</cp:revision>
  <dcterms:created xsi:type="dcterms:W3CDTF">2023-10-10T12:45:07Z</dcterms:created>
  <dcterms:modified xsi:type="dcterms:W3CDTF">2023-10-13T12:14:27Z</dcterms:modified>
</cp:coreProperties>
</file>